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3" r:id="rId2"/>
    <p:sldId id="294" r:id="rId3"/>
    <p:sldId id="274" r:id="rId4"/>
    <p:sldId id="288" r:id="rId5"/>
    <p:sldId id="289" r:id="rId6"/>
    <p:sldId id="290" r:id="rId7"/>
    <p:sldId id="291" r:id="rId8"/>
    <p:sldId id="292" r:id="rId9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056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Gotta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Go For Four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text, floor, indoor, living&#10;&#10;Description automatically generated">
            <a:extLst>
              <a:ext uri="{FF2B5EF4-FFF2-40B4-BE49-F238E27FC236}">
                <a16:creationId xmlns:a16="http://schemas.microsoft.com/office/drawing/2014/main" id="{17353AD1-FA36-B1EA-E64E-09F3AC91B8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6154" b="20480"/>
          <a:stretch/>
        </p:blipFill>
        <p:spPr>
          <a:xfrm>
            <a:off x="454222" y="3338003"/>
            <a:ext cx="6406755" cy="59519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Gotta</a:t>
            </a:r>
            <a:r>
              <a:rPr lang="en-US" b="1" dirty="0"/>
              <a:t> Go For Four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13</a:t>
            </a:r>
          </a:p>
          <a:p>
            <a:r>
              <a:rPr lang="en-US" dirty="0"/>
              <a:t>Targets: 4 USPSA, 5 steel</a:t>
            </a:r>
          </a:p>
          <a:p>
            <a:endParaRPr lang="en-US" dirty="0"/>
          </a:p>
          <a:p>
            <a:r>
              <a:rPr lang="en-US" dirty="0"/>
              <a:t>Handgun start position: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Swingers are activated by poppers and remain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623728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Middle Money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(8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4A6C943D-8AA6-0E71-447D-3E377849DE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4211" b="24180"/>
          <a:stretch/>
        </p:blipFill>
        <p:spPr>
          <a:xfrm>
            <a:off x="490844" y="3408292"/>
            <a:ext cx="6333511" cy="56455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Middle Money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20</a:t>
            </a:r>
          </a:p>
          <a:p>
            <a:r>
              <a:rPr lang="en-US" dirty="0"/>
              <a:t>Targets: 10 USPSA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last three targets must only be engaged strong hand only.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U’re</a:t>
                      </a: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 Star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Eric Henwood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Texas star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tux, 1 headshot,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targets (7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2534895-972E-FDF0-746E-D58E2A8F09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32" t="32670" r="17840" b="4935"/>
          <a:stretch/>
        </p:blipFill>
        <p:spPr bwMode="auto">
          <a:xfrm>
            <a:off x="180476" y="4279037"/>
            <a:ext cx="7014988" cy="323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U’re</a:t>
            </a:r>
            <a:r>
              <a:rPr lang="en-US" b="1" dirty="0"/>
              <a:t> A Star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11 USPSA, 5 steel</a:t>
            </a:r>
          </a:p>
          <a:p>
            <a:endParaRPr lang="en-US" dirty="0"/>
          </a:p>
          <a:p>
            <a:r>
              <a:rPr lang="en-US" dirty="0"/>
              <a:t>Start position: feet on marks, hands touching knees. Firearm is unloaded on barrel, unsupported, trigger guard on mark, muzzle pointed generally at cone. All magazines must start on barrel.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630737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3929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Call Your Shots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activator, stomp pad, drop turner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607362-9D93-AB72-2076-9C0818200D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6840"/>
            <a:ext cx="7006436" cy="543521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Call your Shots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32</a:t>
            </a:r>
          </a:p>
          <a:p>
            <a:r>
              <a:rPr lang="en-US" dirty="0"/>
              <a:t>Targets: 15 IPSC,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Swinger 1 is activated by the stomp pad and remains visible at rest. </a:t>
            </a:r>
            <a:r>
              <a:rPr lang="en-US"/>
              <a:t>Drop turner is </a:t>
            </a:r>
            <a:r>
              <a:rPr lang="en-US" dirty="0"/>
              <a:t>activated by P2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9294020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5419</TotalTime>
  <Words>568</Words>
  <Application>Microsoft Office PowerPoint</Application>
  <PresentationFormat>Custom</PresentationFormat>
  <Paragraphs>93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2022-10-07T16:20:06Z</dcterms:modified>
  <cp:category>Shooting</cp:category>
</cp:coreProperties>
</file>

<file path=docProps/thumbnail.jpeg>
</file>